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15"/>
    <p:restoredTop sz="85169"/>
  </p:normalViewPr>
  <p:slideViewPr>
    <p:cSldViewPr snapToGrid="0" snapToObjects="1">
      <p:cViewPr varScale="1">
        <p:scale>
          <a:sx n="65" d="100"/>
          <a:sy n="65" d="100"/>
        </p:scale>
        <p:origin x="1302"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12/20/2023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12/20/2023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Alexsi</a:t>
            </a:r>
            <a:r>
              <a:rPr lang="en-US" dirty="0">
                <a:solidFill>
                  <a:schemeClr val="bg2"/>
                </a:solidFill>
                <a:latin typeface="Abadi"/>
                <a:ea typeface="SF Pro" pitchFamily="2" charset="0"/>
                <a:cs typeface="SF Pro" pitchFamily="2" charset="0"/>
              </a:rPr>
              <a:t> </a:t>
            </a:r>
            <a:r>
              <a:rPr lang="en-US" dirty="0" err="1">
                <a:solidFill>
                  <a:schemeClr val="bg2"/>
                </a:solidFill>
                <a:latin typeface="Abadi"/>
                <a:ea typeface="SF Pro" pitchFamily="2" charset="0"/>
                <a:cs typeface="SF Pro" pitchFamily="2" charset="0"/>
              </a:rPr>
              <a:t>Bakhtadze</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20.12.2023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dirty="0"/>
              <a:t>https://github.com/lexo123/data_science_capstone/blob/main/Data%20Wrangling.ipynb</a:t>
            </a: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dirty="0"/>
              <a:t>https://github.com/lexo123/data_science_capstone/blob/main/EDA%20with%20Data%20Visualization.ipynb</a:t>
            </a: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https://github.com/lexo123/data_science_capstone/blob/main/EDA%20with%20SQL.ipynb</a:t>
            </a:r>
            <a:endParaRPr lang="en-US" sz="2200" dirty="0">
              <a:solidFill>
                <a:srgbClr val="1C7DDB"/>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a:t>
            </a:r>
            <a:r>
              <a:rPr lang="en-US" sz="2200">
                <a:solidFill>
                  <a:schemeClr val="accent3">
                    <a:lumMod val="25000"/>
                  </a:schemeClr>
                </a:solidFill>
                <a:latin typeface="Abadi"/>
              </a:rPr>
              <a:t>is </a:t>
            </a:r>
            <a:r>
              <a:rPr lang="en-US" sz="2200">
                <a:solidFill>
                  <a:srgbClr val="1C7DDB"/>
                </a:solidFill>
                <a:latin typeface="Abadi" panose="020B0604020104020204" pitchFamily="34" charset="0"/>
              </a:rPr>
              <a:t>https://github.com/lexo123/data_science_capstone/blob/main/app.py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https://github.com/lexo123/data_science_capstone/blob/main/app.py</a:t>
            </a:r>
            <a:endParaRPr lang="en-US" sz="2200" dirty="0">
              <a:solidFill>
                <a:srgbClr val="1C7DDB"/>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r>
              <a:rPr lang="en-US" dirty="0"/>
              <a:t>https://github.com/lexo123/data_science_capstone/blob/main/Data%20Collection%20API.ipynb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https://github.com/lexo123/data_science_capstone/blob/main/Data%20Collection%20with%20Web%20Scraping.ipynb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1335</TotalTime>
  <Words>1813</Words>
  <Application>Microsoft Office PowerPoint</Application>
  <PresentationFormat>Widescreen</PresentationFormat>
  <Paragraphs>210</Paragraphs>
  <Slides>46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User</cp:lastModifiedBy>
  <cp:revision>202</cp:revision>
  <dcterms:created xsi:type="dcterms:W3CDTF">2021-04-29T18:58:34Z</dcterms:created>
  <dcterms:modified xsi:type="dcterms:W3CDTF">2023-12-20T10:25:28Z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